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7" r:id="rId2"/>
    <p:sldId id="308" r:id="rId3"/>
    <p:sldId id="274" r:id="rId4"/>
    <p:sldId id="276" r:id="rId5"/>
    <p:sldId id="264" r:id="rId6"/>
  </p:sldIdLst>
  <p:sldSz cx="6858000" cy="9906000" type="A4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Marshall" initials="TM" lastIdx="28" clrIdx="0">
    <p:extLst>
      <p:ext uri="{19B8F6BF-5375-455C-9EA6-DF929625EA0E}">
        <p15:presenceInfo xmlns:p15="http://schemas.microsoft.com/office/powerpoint/2012/main" userId="S-1-5-21-2510641317-1238086002-3281934144-197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2151"/>
    <a:srgbClr val="296276"/>
    <a:srgbClr val="A72440"/>
    <a:srgbClr val="667D4B"/>
    <a:srgbClr val="F6954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31" autoAdjust="0"/>
    <p:restoredTop sz="94660"/>
  </p:normalViewPr>
  <p:slideViewPr>
    <p:cSldViewPr snapToGrid="0">
      <p:cViewPr varScale="1">
        <p:scale>
          <a:sx n="79" d="100"/>
          <a:sy n="79" d="100"/>
        </p:scale>
        <p:origin x="26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DE86-3EC5-4550-9CCB-FD00D5D521D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9330-ABD7-4BF2-B2A0-8A7631C5B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88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DE86-3EC5-4550-9CCB-FD00D5D521D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9330-ABD7-4BF2-B2A0-8A7631C5B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9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DE86-3EC5-4550-9CCB-FD00D5D521D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9330-ABD7-4BF2-B2A0-8A7631C5B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94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DE86-3EC5-4550-9CCB-FD00D5D521D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9330-ABD7-4BF2-B2A0-8A7631C5B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4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DE86-3EC5-4550-9CCB-FD00D5D521D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9330-ABD7-4BF2-B2A0-8A7631C5B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67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DE86-3EC5-4550-9CCB-FD00D5D521D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9330-ABD7-4BF2-B2A0-8A7631C5B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78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DE86-3EC5-4550-9CCB-FD00D5D521D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9330-ABD7-4BF2-B2A0-8A7631C5B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53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DE86-3EC5-4550-9CCB-FD00D5D521D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9330-ABD7-4BF2-B2A0-8A7631C5B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0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DE86-3EC5-4550-9CCB-FD00D5D521D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9330-ABD7-4BF2-B2A0-8A7631C5B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03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DE86-3EC5-4550-9CCB-FD00D5D521D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9330-ABD7-4BF2-B2A0-8A7631C5B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98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DE86-3EC5-4550-9CCB-FD00D5D521D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9330-ABD7-4BF2-B2A0-8A7631C5B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15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EDE86-3EC5-4550-9CCB-FD00D5D521D2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69330-ABD7-4BF2-B2A0-8A7631C5B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95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269"/>
            <a:ext cx="10799650" cy="82887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14" y="90788"/>
            <a:ext cx="1483799" cy="15264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890770"/>
            <a:ext cx="5442856" cy="457498"/>
          </a:xfrm>
          <a:prstGeom prst="rect">
            <a:avLst/>
          </a:prstGeom>
          <a:solidFill>
            <a:srgbClr val="667D4B"/>
          </a:solidFill>
        </p:spPr>
        <p:txBody>
          <a:bodyPr wrap="square">
            <a:spAutoFit/>
          </a:bodyPr>
          <a:lstStyle/>
          <a:p>
            <a:r>
              <a:rPr lang="en-GB" sz="237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Reuse </a:t>
            </a:r>
            <a:r>
              <a:rPr lang="en-GB" sz="237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recycle </a:t>
            </a:r>
          </a:p>
        </p:txBody>
      </p:sp>
      <p:sp>
        <p:nvSpPr>
          <p:cNvPr id="7" name="Rectangle 6"/>
          <p:cNvSpPr/>
          <p:nvPr/>
        </p:nvSpPr>
        <p:spPr>
          <a:xfrm>
            <a:off x="2939675" y="3952357"/>
            <a:ext cx="7231008" cy="1754326"/>
          </a:xfrm>
          <a:prstGeom prst="rect">
            <a:avLst/>
          </a:prstGeom>
          <a:solidFill>
            <a:srgbClr val="FFFFFF">
              <a:alpha val="14902"/>
            </a:srgbClr>
          </a:solidFill>
        </p:spPr>
        <p:txBody>
          <a:bodyPr wrap="square">
            <a:spAutoFit/>
          </a:bodyPr>
          <a:lstStyle/>
          <a:p>
            <a:r>
              <a:rPr lang="en-GB" sz="5400" b="1" dirty="0" smtClean="0">
                <a:solidFill>
                  <a:srgbClr val="667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less</a:t>
            </a:r>
          </a:p>
          <a:p>
            <a:r>
              <a:rPr lang="en-GB" sz="5400" b="1" dirty="0" smtClean="0">
                <a:solidFill>
                  <a:srgbClr val="667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more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6671" y="8869056"/>
            <a:ext cx="5945272" cy="738664"/>
          </a:xfrm>
          <a:prstGeom prst="rect">
            <a:avLst/>
          </a:prstGeom>
          <a:solidFill>
            <a:srgbClr val="667D4B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Rehome it or find it on WARPit </a:t>
            </a:r>
          </a:p>
          <a:p>
            <a:r>
              <a:rPr lang="en-GB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www.warp-it.co.uk/company/oxforduniversity</a:t>
            </a:r>
            <a:endParaRPr lang="en-GB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269"/>
            <a:ext cx="10799650" cy="82887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14" y="90788"/>
            <a:ext cx="1483799" cy="15264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39675" y="3952357"/>
            <a:ext cx="7231008" cy="1754326"/>
          </a:xfrm>
          <a:prstGeom prst="rect">
            <a:avLst/>
          </a:prstGeom>
          <a:solidFill>
            <a:srgbClr val="FFFFFF">
              <a:alpha val="14902"/>
            </a:srgbClr>
          </a:solidFill>
        </p:spPr>
        <p:txBody>
          <a:bodyPr wrap="square">
            <a:spAutoFit/>
          </a:bodyPr>
          <a:lstStyle/>
          <a:p>
            <a:r>
              <a:rPr lang="en-GB" sz="5400" b="1" dirty="0" smtClean="0">
                <a:solidFill>
                  <a:srgbClr val="667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less</a:t>
            </a:r>
          </a:p>
          <a:p>
            <a:r>
              <a:rPr lang="en-GB" sz="5400" b="1" dirty="0" smtClean="0">
                <a:solidFill>
                  <a:srgbClr val="667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more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6671" y="8869056"/>
            <a:ext cx="5945272" cy="738664"/>
          </a:xfrm>
          <a:prstGeom prst="rect">
            <a:avLst/>
          </a:prstGeom>
          <a:solidFill>
            <a:srgbClr val="667D4B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Rehome it or find it on WARPit </a:t>
            </a:r>
          </a:p>
          <a:p>
            <a:r>
              <a:rPr lang="en-GB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www.warp-it.co.uk/company/oxforduniversity</a:t>
            </a:r>
            <a:endParaRPr lang="en-GB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3797" y="1741714"/>
            <a:ext cx="10050705" cy="8373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14" y="90788"/>
            <a:ext cx="1483799" cy="15264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890770"/>
            <a:ext cx="6555179" cy="457498"/>
          </a:xfrm>
          <a:prstGeom prst="rect">
            <a:avLst/>
          </a:prstGeom>
          <a:solidFill>
            <a:srgbClr val="F69545"/>
          </a:solidFill>
        </p:spPr>
        <p:txBody>
          <a:bodyPr wrap="square">
            <a:spAutoFit/>
          </a:bodyPr>
          <a:lstStyle/>
          <a:p>
            <a:r>
              <a:rPr lang="en-GB" sz="237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Reuse </a:t>
            </a:r>
            <a:r>
              <a:rPr lang="en-GB" sz="237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recycle </a:t>
            </a:r>
            <a:r>
              <a:rPr lang="en-GB" sz="237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37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7120799"/>
            <a:ext cx="6555180" cy="2400657"/>
          </a:xfrm>
          <a:prstGeom prst="rect">
            <a:avLst/>
          </a:prstGeom>
          <a:solidFill>
            <a:srgbClr val="FFFFFF">
              <a:alpha val="14902"/>
            </a:srgbClr>
          </a:solidFill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free! </a:t>
            </a:r>
          </a:p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Rehome and find furniture, equipment, supplies and more on WARPit</a:t>
            </a:r>
          </a:p>
          <a:p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www.warp-it.co.uk/company/oxforduniversity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92494"/>
            <a:ext cx="4152900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10264" y="3621152"/>
            <a:ext cx="3889829" cy="400110"/>
          </a:xfrm>
          <a:prstGeom prst="rect">
            <a:avLst/>
          </a:prstGeom>
          <a:solidFill>
            <a:srgbClr val="F69545"/>
          </a:solidFill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100 items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0264" y="4366174"/>
            <a:ext cx="3889829" cy="400110"/>
          </a:xfrm>
          <a:prstGeom prst="rect">
            <a:avLst/>
          </a:prstGeom>
          <a:solidFill>
            <a:srgbClr val="F69545"/>
          </a:solidFill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900 </a:t>
            </a:r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0264" y="5147633"/>
            <a:ext cx="3889829" cy="400110"/>
          </a:xfrm>
          <a:prstGeom prst="rect">
            <a:avLst/>
          </a:prstGeom>
          <a:solidFill>
            <a:srgbClr val="F69545"/>
          </a:solidFill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 £200,000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01312" y="9652084"/>
            <a:ext cx="245668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courtesy of @</a:t>
            </a:r>
            <a:r>
              <a:rPr lang="en-GB" sz="105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Wythamwoods</a:t>
            </a:r>
            <a:endParaRPr lang="en-GB" sz="105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3797" y="1741714"/>
            <a:ext cx="10050705" cy="8373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14" y="90788"/>
            <a:ext cx="1483799" cy="15264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890770"/>
            <a:ext cx="6555179" cy="457498"/>
          </a:xfrm>
          <a:prstGeom prst="rect">
            <a:avLst/>
          </a:prstGeom>
          <a:solidFill>
            <a:srgbClr val="F69545"/>
          </a:solidFill>
        </p:spPr>
        <p:txBody>
          <a:bodyPr wrap="square">
            <a:spAutoFit/>
          </a:bodyPr>
          <a:lstStyle/>
          <a:p>
            <a:r>
              <a:rPr lang="en-GB" sz="237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Reuse </a:t>
            </a:r>
            <a:r>
              <a:rPr lang="en-GB" sz="237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recycle </a:t>
            </a:r>
            <a:r>
              <a:rPr lang="en-GB" sz="237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37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6774234"/>
            <a:ext cx="6555180" cy="2646878"/>
          </a:xfrm>
          <a:prstGeom prst="rect">
            <a:avLst/>
          </a:prstGeom>
          <a:solidFill>
            <a:srgbClr val="FFFFFF">
              <a:alpha val="14902"/>
            </a:srgbClr>
          </a:solidFill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your wish list contain?</a:t>
            </a: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when furniture, supplies and more is available for free from across the University</a:t>
            </a:r>
          </a:p>
          <a:p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www.warp-it.co.uk/company/oxforduniversity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92494"/>
            <a:ext cx="4152900" cy="11049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01312" y="9765164"/>
            <a:ext cx="245668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courtesy of @</a:t>
            </a:r>
            <a:r>
              <a:rPr lang="en-GB" sz="105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Wythamwoods</a:t>
            </a:r>
            <a:endParaRPr lang="en-GB" sz="105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9752" y="1730599"/>
            <a:ext cx="12263102" cy="8175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14" y="90788"/>
            <a:ext cx="1483799" cy="15264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890770"/>
            <a:ext cx="6555179" cy="457498"/>
          </a:xfrm>
          <a:prstGeom prst="rect">
            <a:avLst/>
          </a:prstGeom>
          <a:solidFill>
            <a:srgbClr val="562151"/>
          </a:solidFill>
        </p:spPr>
        <p:txBody>
          <a:bodyPr wrap="square">
            <a:spAutoFit/>
          </a:bodyPr>
          <a:lstStyle/>
          <a:p>
            <a:r>
              <a:rPr lang="en-GB" sz="237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Reuse </a:t>
            </a:r>
            <a:r>
              <a:rPr lang="en-GB" sz="237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recycle </a:t>
            </a:r>
            <a:r>
              <a:rPr lang="en-GB" sz="237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37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7120799"/>
            <a:ext cx="6555180" cy="2277547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to make some more space in your office and have unwanted items? </a:t>
            </a:r>
          </a:p>
          <a:p>
            <a:endParaRPr lang="en-GB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Rehome it and find it on WARPit </a:t>
            </a:r>
          </a:p>
          <a:p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www.warp-it.co.uk/company/oxforduniversity</a:t>
            </a:r>
            <a:endParaRPr lang="en-GB" sz="1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32673"/>
            <a:ext cx="2960915" cy="7877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10264" y="3621152"/>
            <a:ext cx="3889829" cy="400110"/>
          </a:xfrm>
          <a:prstGeom prst="rect">
            <a:avLst/>
          </a:prstGeom>
          <a:solidFill>
            <a:srgbClr val="562151"/>
          </a:solidFill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100 items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0264" y="4366174"/>
            <a:ext cx="3889829" cy="400110"/>
          </a:xfrm>
          <a:prstGeom prst="rect">
            <a:avLst/>
          </a:prstGeom>
          <a:solidFill>
            <a:srgbClr val="562151"/>
          </a:solidFill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1000 </a:t>
            </a:r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0264" y="5147633"/>
            <a:ext cx="3889829" cy="400110"/>
          </a:xfrm>
          <a:prstGeom prst="rect">
            <a:avLst/>
          </a:prstGeom>
          <a:solidFill>
            <a:srgbClr val="562151"/>
          </a:solidFill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 £200,000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19902" y="264267"/>
            <a:ext cx="5486400" cy="3657600"/>
          </a:xfrm>
          <a:prstGeom prst="rect">
            <a:avLst/>
          </a:prstGeom>
          <a:solidFill>
            <a:srgbClr val="667D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401313" y="9523295"/>
            <a:ext cx="245668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courtesy of @</a:t>
            </a:r>
            <a:r>
              <a:rPr lang="en-GB" sz="105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Wythamwoods</a:t>
            </a:r>
            <a:endParaRPr lang="en-GB" sz="105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1849</TotalTime>
  <Words>131</Words>
  <Application>Microsoft Office PowerPoint</Application>
  <PresentationFormat>A4 Paper (210x297 mm)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Jennie Hurst</dc:creator>
  <cp:lastModifiedBy>Clare Maynard</cp:lastModifiedBy>
  <cp:revision>84</cp:revision>
  <cp:lastPrinted>2017-03-13T13:54:27Z</cp:lastPrinted>
  <dcterms:created xsi:type="dcterms:W3CDTF">2017-03-01T10:59:17Z</dcterms:created>
  <dcterms:modified xsi:type="dcterms:W3CDTF">2019-04-25T11:24:37Z</dcterms:modified>
</cp:coreProperties>
</file>